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720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19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172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56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26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02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64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222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886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04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B5EB-F9FB-4B2C-B55E-387408AEF63D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1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7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9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278"/>
            <a:ext cx="9137104" cy="68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3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5"/>
            <a:ext cx="9144000" cy="68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4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0</Words>
  <Application>Microsoft Office PowerPoint</Application>
  <PresentationFormat>Prikaz na zaslonu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</dc:creator>
  <cp:lastModifiedBy>Marta</cp:lastModifiedBy>
  <cp:revision>4</cp:revision>
  <dcterms:created xsi:type="dcterms:W3CDTF">2019-05-29T18:13:34Z</dcterms:created>
  <dcterms:modified xsi:type="dcterms:W3CDTF">2022-05-27T08:40:11Z</dcterms:modified>
</cp:coreProperties>
</file>